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70" r:id="rId2"/>
    <p:sldId id="257" r:id="rId3"/>
    <p:sldId id="280" r:id="rId4"/>
    <p:sldId id="298" r:id="rId5"/>
    <p:sldId id="278" r:id="rId6"/>
    <p:sldId id="303" r:id="rId7"/>
    <p:sldId id="277" r:id="rId8"/>
    <p:sldId id="276" r:id="rId9"/>
    <p:sldId id="279" r:id="rId10"/>
    <p:sldId id="293" r:id="rId11"/>
    <p:sldId id="297" r:id="rId12"/>
    <p:sldId id="299" r:id="rId13"/>
    <p:sldId id="296" r:id="rId14"/>
    <p:sldId id="295" r:id="rId15"/>
    <p:sldId id="281" r:id="rId16"/>
    <p:sldId id="291" r:id="rId17"/>
    <p:sldId id="274" r:id="rId18"/>
    <p:sldId id="283" r:id="rId19"/>
    <p:sldId id="284" r:id="rId20"/>
    <p:sldId id="289" r:id="rId21"/>
    <p:sldId id="290" r:id="rId22"/>
    <p:sldId id="288" r:id="rId23"/>
    <p:sldId id="285" r:id="rId24"/>
    <p:sldId id="260" r:id="rId25"/>
    <p:sldId id="262" r:id="rId26"/>
    <p:sldId id="263" r:id="rId27"/>
    <p:sldId id="26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70331"/>
    <a:srgbClr val="3333CC"/>
    <a:srgbClr val="FF5050"/>
    <a:srgbClr val="D80A0F"/>
    <a:srgbClr val="DF0D21"/>
    <a:srgbClr val="199141"/>
    <a:srgbClr val="6699FF"/>
    <a:srgbClr val="CC0099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056" autoAdjust="0"/>
  </p:normalViewPr>
  <p:slideViewPr>
    <p:cSldViewPr>
      <p:cViewPr>
        <p:scale>
          <a:sx n="78" d="100"/>
          <a:sy n="7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78480-A7B1-44F3-94D1-3931311C359A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F7BC9-6D23-4A8C-B2D8-061BF05B4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95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F7BC9-6D23-4A8C-B2D8-061BF05B414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84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F7BC9-6D23-4A8C-B2D8-061BF05B414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55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smtClean="0"/>
              <a:t>য়োজ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F7BC9-6D23-4A8C-B2D8-061BF05B414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73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g"/><Relationship Id="rId4" Type="http://schemas.openxmlformats.org/officeDocument/2006/relationships/image" Target="../media/image20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g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624" y="457200"/>
            <a:ext cx="11763375" cy="7620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39" y="647700"/>
            <a:ext cx="8153400" cy="4319619"/>
          </a:xfrm>
          <a:prstGeom prst="rect">
            <a:avLst/>
          </a:prstGeom>
          <a:solidFill>
            <a:srgbClr val="FF0000"/>
          </a:solidFill>
          <a:ln w="76200">
            <a:solidFill>
              <a:srgbClr val="FF5050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04800" y="5181600"/>
            <a:ext cx="8305800" cy="1905000"/>
          </a:xfrm>
          <a:prstGeom prst="rect">
            <a:avLst/>
          </a:prstGeom>
          <a:solidFill>
            <a:srgbClr val="3333CC"/>
          </a:solidFill>
          <a:ln>
            <a:solidFill>
              <a:srgbClr val="199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57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9220200" cy="68580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64666" y="3429000"/>
            <a:ext cx="8153400" cy="2057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 বিশ্লেষন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64666" y="457200"/>
            <a:ext cx="8153400" cy="23241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আদর্শ পাঠ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43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533400"/>
            <a:ext cx="8991600" cy="6172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80700"/>
            <a:ext cx="7696200" cy="6723263"/>
          </a:xfrm>
          <a:prstGeom prst="rect">
            <a:avLst/>
          </a:prstGeom>
          <a:ln w="7620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406285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4" y="12420600"/>
            <a:ext cx="8610600" cy="58645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152400"/>
            <a:ext cx="7587517" cy="6973748"/>
          </a:xfrm>
          <a:prstGeom prst="rect">
            <a:avLst/>
          </a:prstGeom>
          <a:ln w="76200"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57233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533400"/>
            <a:ext cx="8991600" cy="6172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56596"/>
            <a:ext cx="4953000" cy="5325807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337" y="922965"/>
            <a:ext cx="5063413" cy="5393067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06285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533400"/>
            <a:ext cx="8991600" cy="6172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58250" y="-457200"/>
            <a:ext cx="6292049" cy="61722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896" y="-492126"/>
            <a:ext cx="6477000" cy="6207126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6285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5143" y="152400"/>
            <a:ext cx="8991600" cy="6477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781050"/>
            <a:ext cx="5715000" cy="5029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275" y="762000"/>
            <a:ext cx="3133725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06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533400"/>
            <a:ext cx="8991600" cy="6172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38200"/>
            <a:ext cx="8382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12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76200"/>
            <a:ext cx="9144000" cy="6324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446314" y="914400"/>
            <a:ext cx="8229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7200" y="2819400"/>
            <a:ext cx="8229600" cy="289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মোল্লা সাহেব কেন হেসে কুটি কুটি ? 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27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171450" y="381000"/>
            <a:ext cx="9144000" cy="6324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57200"/>
            <a:ext cx="4812957" cy="3581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382" y="4114800"/>
            <a:ext cx="5748336" cy="2447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758" y="473676"/>
            <a:ext cx="4016718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12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1219200"/>
            <a:ext cx="8839200" cy="58674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85800"/>
            <a:ext cx="6248400" cy="56533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685799"/>
            <a:ext cx="3219450" cy="381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4463142"/>
            <a:ext cx="32004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9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81000" y="304800"/>
            <a:ext cx="8258175" cy="1219200"/>
          </a:xfrm>
          <a:prstGeom prst="roundRect">
            <a:avLst/>
          </a:prstGeom>
          <a:ln w="76200">
            <a:solidFill>
              <a:srgbClr val="DF0D2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 জসীম উদ্দীন 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808451"/>
            <a:ext cx="8258175" cy="838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76200" cmpd="sng">
            <a:solidFill>
              <a:srgbClr val="97033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সহকারি শিক্ষক 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47675" y="2971800"/>
            <a:ext cx="8258175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পাল্লা মাহবুব আদর্শ উচ্চবিদ্যালয়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3386" y="4114800"/>
            <a:ext cx="8229600" cy="1219200"/>
          </a:xfrm>
          <a:prstGeom prst="roundRect">
            <a:avLst/>
          </a:prstGeom>
          <a:ln w="76200">
            <a:solidFill>
              <a:srgbClr val="D80A0F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চাটখিল,  নোয়াখালি</a:t>
            </a:r>
            <a:endParaRPr lang="en-US" sz="32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70891" y="1648935"/>
            <a:ext cx="354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79629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662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228600"/>
            <a:ext cx="8839200" cy="6781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-76200"/>
            <a:ext cx="5638800" cy="2819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838450"/>
            <a:ext cx="3886200" cy="2819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25" y="2819400"/>
            <a:ext cx="412432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26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" y="838200"/>
            <a:ext cx="8839200" cy="5943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100" y="1612557"/>
            <a:ext cx="65532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89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228600"/>
            <a:ext cx="8839200" cy="6781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914400" y="762000"/>
            <a:ext cx="7772400" cy="1600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6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14400" y="2819400"/>
            <a:ext cx="7772400" cy="28194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মোসলমান ও হিন্দুদের প্রধান প্রধান ধর্মীয় অনুষ্ঠানের বর্ণনা কর।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19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9743" y="413657"/>
            <a:ext cx="8839200" cy="5943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08"/>
          <a:stretch/>
        </p:blipFill>
        <p:spPr>
          <a:xfrm>
            <a:off x="304800" y="684439"/>
            <a:ext cx="4572000" cy="31337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140" y="684439"/>
            <a:ext cx="3979333" cy="31337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29709"/>
            <a:ext cx="5638800" cy="247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4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685800"/>
            <a:ext cx="8382000" cy="6172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296561" y="54429"/>
            <a:ext cx="8839200" cy="6781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59229" y="2449286"/>
            <a:ext cx="8632371" cy="3733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ভিখারি চলে যাওয়ার সময় তার মনের যে </a:t>
            </a:r>
            <a:endParaRPr lang="en-US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ক্ষোভ প্রকাশ করেছ তার কারণ বর্ণনা কর ।</a:t>
            </a:r>
          </a:p>
          <a:p>
            <a:pPr algn="ctr"/>
            <a:endParaRPr lang="en-US" sz="4800" dirty="0"/>
          </a:p>
        </p:txBody>
      </p:sp>
      <p:sp>
        <p:nvSpPr>
          <p:cNvPr id="5" name="Rounded Rectangle 4"/>
          <p:cNvSpPr/>
          <p:nvPr/>
        </p:nvSpPr>
        <p:spPr>
          <a:xfrm>
            <a:off x="2171700" y="566057"/>
            <a:ext cx="48006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rgbClr val="D80A0F"/>
                </a:solidFill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6600" dirty="0" smtClean="0">
                <a:solidFill>
                  <a:srgbClr val="D80A0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rgbClr val="D80A0F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solidFill>
                <a:srgbClr val="D80A0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57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390144"/>
            <a:ext cx="8839200" cy="64770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D80A0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42257" y="2438400"/>
            <a:ext cx="8077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১) মানুষ কবিতাটি কোন কাব্যগ্রন্থ থেকে নেওয়া হয়েছে ?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19125" y="3505200"/>
            <a:ext cx="8001000" cy="800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২) ফুকারি শব্দের অর্থ কি ?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9125" y="4572000"/>
            <a:ext cx="8001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৩) ধর্ম ভেদে মানুষে মানুষে কি ধরনের পার্থক্য পরিলক্ষিত হয় ?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72465" y="5562600"/>
            <a:ext cx="7848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৪) ঈদের দিনে মুসলিম সম্প্রদায়ের মাঝে কি ধরনের সম্প্রীতি দেখা যায় ? 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676400" y="685800"/>
            <a:ext cx="5410200" cy="16002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0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839200" cy="6477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28600" y="2971800"/>
            <a:ext cx="8839200" cy="2971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সৃষ্টির শ্রেষ্ঠ জীব হিসাবে মসজিদের খাদেম ও মন্দির রক্ষকদের দরিদ্রদের প্রতি সহানুভূতিশীল আচরন করা প্রয়োজন বর্ণনা কর 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143000" y="381000"/>
            <a:ext cx="6705600" cy="2438400"/>
          </a:xfrm>
          <a:prstGeom prst="ellipse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5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839200" cy="64770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57200"/>
            <a:ext cx="7772400" cy="4162425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1066800" y="4619625"/>
            <a:ext cx="6629400" cy="2057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38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96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2875" y="371475"/>
            <a:ext cx="8991600" cy="64770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2971800"/>
            <a:ext cx="8915400" cy="1066800"/>
          </a:xfrm>
          <a:prstGeom prst="roundRect">
            <a:avLst/>
          </a:prstGeom>
          <a:solidFill>
            <a:srgbClr val="00B050"/>
          </a:solidFill>
          <a:ln cmpd="thickThin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 –বাংলা</a:t>
            </a:r>
            <a:endParaRPr lang="bn-BD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2875" y="4648200"/>
            <a:ext cx="9001125" cy="1143000"/>
          </a:xfrm>
          <a:prstGeom prst="roundRect">
            <a:avLst/>
          </a:prstGeom>
          <a:solidFill>
            <a:srgbClr val="FFCFCF"/>
          </a:solidFill>
          <a:ln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পত্র</a:t>
            </a:r>
            <a:r>
              <a:rPr lang="bn-BD" sz="5400" dirty="0">
                <a:solidFill>
                  <a:srgbClr val="3333FF"/>
                </a:solidFill>
              </a:rPr>
              <a:t> – প্রথম </a:t>
            </a:r>
            <a:endParaRPr lang="en-US" sz="5400" dirty="0">
              <a:solidFill>
                <a:srgbClr val="3333FF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981200" y="838200"/>
            <a:ext cx="5105400" cy="175260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শ্রেনি–নবম</a:t>
            </a:r>
            <a:endParaRPr lang="bn-BD" sz="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23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-152400" y="0"/>
            <a:ext cx="9220200" cy="6858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90550" y="2609850"/>
            <a:ext cx="8001000" cy="742950"/>
          </a:xfrm>
          <a:prstGeom prst="roundRect">
            <a:avLst/>
          </a:prstGeom>
          <a:solidFill>
            <a:srgbClr val="FFCFCF"/>
          </a:solidFill>
          <a:ln w="762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 “মানুষ”কবিতার কবির নাম বলতে পারবে।</a:t>
            </a:r>
            <a:endParaRPr lang="en-US" sz="4000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0550" y="3505200"/>
            <a:ext cx="8001000" cy="838200"/>
          </a:xfrm>
          <a:prstGeom prst="roundRect">
            <a:avLst/>
          </a:prstGeom>
          <a:solidFill>
            <a:srgbClr val="FFCFCF"/>
          </a:solidFill>
          <a:ln w="57150">
            <a:solidFill>
              <a:srgbClr val="3333FF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২।ধর্ম ভেদে মানুষের সাথে মানুষের দুটি পার্থক্য নির্ণয়  করতে পারবে  ।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7200" y="4495800"/>
            <a:ext cx="8001000" cy="838200"/>
          </a:xfrm>
          <a:prstGeom prst="roundRect">
            <a:avLst/>
          </a:prstGeom>
          <a:solidFill>
            <a:srgbClr val="FFCFCF"/>
          </a:solidFill>
          <a:ln w="57150">
            <a:solidFill>
              <a:srgbClr val="CC0099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৩। মুসলমানেরা কিভাবে তাদের ধর্মীয় অনুষ্ঠান পালন করে বর্ণনা করতে পারবে  ।</a:t>
            </a:r>
            <a:endParaRPr lang="en-US" sz="24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90550" y="5486400"/>
            <a:ext cx="8001000" cy="609600"/>
          </a:xfrm>
          <a:prstGeom prst="roundRect">
            <a:avLst/>
          </a:prstGeom>
          <a:solidFill>
            <a:srgbClr val="FFCFCF"/>
          </a:solidFill>
          <a:ln w="57150">
            <a:solidFill>
              <a:schemeClr val="accent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ধনী ও দরিদ্রের মাঝে বৈষম্য থাকা উচিৎ নয় কেন বিশ্লেষণ করতে পারবে ।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514600" y="152400"/>
            <a:ext cx="3505200" cy="1219200"/>
          </a:xfrm>
          <a:prstGeom prst="ellipse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0550" y="1524000"/>
            <a:ext cx="8001000" cy="914400"/>
          </a:xfrm>
          <a:prstGeom prst="roundRect">
            <a:avLst/>
          </a:prstGeom>
          <a:solidFill>
            <a:srgbClr val="00B0F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91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2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152400"/>
            <a:ext cx="8839200" cy="64770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80" y="462716"/>
            <a:ext cx="8232840" cy="6166684"/>
          </a:xfrm>
          <a:prstGeom prst="rect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57932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3" y="228600"/>
            <a:ext cx="9047567" cy="5943600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val="207101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575" y="209550"/>
            <a:ext cx="9144000" cy="5562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38199"/>
            <a:ext cx="4571999" cy="4333875"/>
          </a:xfrm>
          <a:prstGeom prst="rect">
            <a:avLst/>
          </a:prstGeom>
          <a:ln w="76200">
            <a:solidFill>
              <a:srgbClr val="FF505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350" y="838200"/>
            <a:ext cx="4438650" cy="4333875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8903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575" y="47625"/>
            <a:ext cx="9144000" cy="6324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22489" y="838200"/>
            <a:ext cx="8534400" cy="44958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1002">
            <a:schemeClr val="dk1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dirty="0"/>
          </a:p>
          <a:p>
            <a:pPr algn="ctr"/>
            <a:endParaRPr lang="bn-BD" dirty="0" smtClean="0"/>
          </a:p>
          <a:p>
            <a:pPr algn="ctr"/>
            <a:endParaRPr lang="bn-BD" dirty="0"/>
          </a:p>
          <a:p>
            <a:pPr algn="ctr"/>
            <a:endParaRPr lang="bn-BD" dirty="0" smtClean="0"/>
          </a:p>
          <a:p>
            <a:pPr algn="ctr"/>
            <a:r>
              <a:rPr lang="bn-BD" sz="239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endParaRPr lang="bn-BD" sz="239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/>
          </a:p>
          <a:p>
            <a:pPr algn="ctr"/>
            <a:endParaRPr lang="bn-BD" dirty="0" smtClean="0"/>
          </a:p>
          <a:p>
            <a:pPr algn="ctr"/>
            <a:endParaRPr lang="bn-BD" dirty="0"/>
          </a:p>
          <a:p>
            <a:pPr algn="ctr"/>
            <a:endParaRPr lang="bn-BD" dirty="0"/>
          </a:p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57600" y="10668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31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-106027" y="-208864"/>
            <a:ext cx="9067800" cy="6553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1499" y="0"/>
            <a:ext cx="7924800" cy="838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কাজী নজরুল ইসলাম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514" y="1798942"/>
            <a:ext cx="2252755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bn-BD" sz="4400" b="1" cap="none" spc="0" dirty="0" smtClean="0">
                <a:ln/>
                <a:solidFill>
                  <a:schemeClr val="accent3"/>
                </a:solidFill>
                <a:effectLst/>
                <a:latin typeface="NikoshBAN" pitchFamily="2" charset="0"/>
                <a:cs typeface="NikoshBAN" pitchFamily="2" charset="0"/>
              </a:rPr>
              <a:t>জন্ম- ১৮৯৯</a:t>
            </a:r>
            <a:endParaRPr lang="en-US" sz="4400" b="1" cap="none" spc="0" dirty="0">
              <a:ln/>
              <a:solidFill>
                <a:schemeClr val="accent3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022" y="1370734"/>
            <a:ext cx="3061497" cy="311181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/>
          <p:cNvSpPr/>
          <p:nvPr/>
        </p:nvSpPr>
        <p:spPr>
          <a:xfrm>
            <a:off x="6477000" y="1370734"/>
            <a:ext cx="2438400" cy="127995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পশ্চিম বঙ্গের বর্ধমান জেলায়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598" y="4876800"/>
            <a:ext cx="7505701" cy="12799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সৃষ্ট সাহিত্য-অগ্নিবীণা,বিষের বাঁশি,চায়ানট,চক্রবাক, শিউলিমালা ইত্যাদি,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29600" y="3508443"/>
            <a:ext cx="2438400" cy="9958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মৃত্যু-১৯৭৬</a:t>
            </a:r>
            <a:r>
              <a:rPr lang="bn-BD" b="1" dirty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288174" y="1570177"/>
            <a:ext cx="4369192" cy="3158699"/>
            <a:chOff x="2154658" y="1547912"/>
            <a:chExt cx="4369192" cy="3158699"/>
          </a:xfrm>
        </p:grpSpPr>
        <p:sp>
          <p:nvSpPr>
            <p:cNvPr id="9" name="Down Arrow 8"/>
            <p:cNvSpPr/>
            <p:nvPr/>
          </p:nvSpPr>
          <p:spPr>
            <a:xfrm rot="4020055">
              <a:off x="2367094" y="3644234"/>
              <a:ext cx="838200" cy="820624"/>
            </a:xfrm>
            <a:prstGeom prst="downArrow">
              <a:avLst/>
            </a:prstGeom>
            <a:solidFill>
              <a:srgbClr val="FF0000"/>
            </a:solidFill>
            <a:ln w="38100">
              <a:solidFill>
                <a:srgbClr val="97033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 rot="15073242">
              <a:off x="5694438" y="1556700"/>
              <a:ext cx="838200" cy="820624"/>
            </a:xfrm>
            <a:prstGeom prst="downArrow">
              <a:avLst/>
            </a:prstGeom>
            <a:solidFill>
              <a:srgbClr val="FF0000"/>
            </a:solidFill>
            <a:ln w="38100">
              <a:solidFill>
                <a:srgbClr val="97033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18482901">
              <a:off x="5595889" y="3877199"/>
              <a:ext cx="838200" cy="820624"/>
            </a:xfrm>
            <a:prstGeom prst="downArrow">
              <a:avLst/>
            </a:prstGeom>
            <a:solidFill>
              <a:srgbClr val="FF0000"/>
            </a:solidFill>
            <a:ln w="38100">
              <a:solidFill>
                <a:srgbClr val="97033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Down Arrow 17"/>
            <p:cNvSpPr/>
            <p:nvPr/>
          </p:nvSpPr>
          <p:spPr>
            <a:xfrm rot="7117694">
              <a:off x="2110593" y="1975904"/>
              <a:ext cx="863114" cy="774984"/>
            </a:xfrm>
            <a:prstGeom prst="downArrow">
              <a:avLst/>
            </a:prstGeom>
            <a:solidFill>
              <a:srgbClr val="FF0000"/>
            </a:solidFill>
            <a:ln w="38100">
              <a:solidFill>
                <a:srgbClr val="97033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224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6" grpId="0" animBg="1"/>
      <p:bldP spid="12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1084</TotalTime>
  <Words>208</Words>
  <Application>Microsoft Office PowerPoint</Application>
  <PresentationFormat>On-screen Show (4:3)</PresentationFormat>
  <Paragraphs>51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139</cp:revision>
  <dcterms:created xsi:type="dcterms:W3CDTF">2006-08-16T00:00:00Z</dcterms:created>
  <dcterms:modified xsi:type="dcterms:W3CDTF">2013-12-18T16:44:22Z</dcterms:modified>
</cp:coreProperties>
</file>